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118ABA81-88AC-48AA-88B0-79D2A9316964}"/>
    <pc:docChg chg="undo custSel delSld modSld">
      <pc:chgData name="Beem, Corinn" userId="c940195d-46ad-491a-b089-963483842aae" providerId="ADAL" clId="{118ABA81-88AC-48AA-88B0-79D2A9316964}" dt="2021-04-12T11:41:52.556" v="119" actId="2696"/>
      <pc:docMkLst>
        <pc:docMk/>
      </pc:docMkLst>
      <pc:sldChg chg="del">
        <pc:chgData name="Beem, Corinn" userId="c940195d-46ad-491a-b089-963483842aae" providerId="ADAL" clId="{118ABA81-88AC-48AA-88B0-79D2A9316964}" dt="2021-04-08T20:54:53.334" v="104" actId="47"/>
        <pc:sldMkLst>
          <pc:docMk/>
          <pc:sldMk cId="3309063412" sldId="503"/>
        </pc:sldMkLst>
      </pc:sldChg>
      <pc:sldChg chg="del">
        <pc:chgData name="Beem, Corinn" userId="c940195d-46ad-491a-b089-963483842aae" providerId="ADAL" clId="{118ABA81-88AC-48AA-88B0-79D2A9316964}" dt="2021-04-08T20:54:53.334" v="104" actId="47"/>
        <pc:sldMkLst>
          <pc:docMk/>
          <pc:sldMk cId="4020193246" sldId="504"/>
        </pc:sldMkLst>
      </pc:sldChg>
      <pc:sldChg chg="del">
        <pc:chgData name="Beem, Corinn" userId="c940195d-46ad-491a-b089-963483842aae" providerId="ADAL" clId="{118ABA81-88AC-48AA-88B0-79D2A9316964}" dt="2021-04-08T20:54:53.334" v="104" actId="47"/>
        <pc:sldMkLst>
          <pc:docMk/>
          <pc:sldMk cId="902281997" sldId="505"/>
        </pc:sldMkLst>
      </pc:sldChg>
      <pc:sldChg chg="del">
        <pc:chgData name="Beem, Corinn" userId="c940195d-46ad-491a-b089-963483842aae" providerId="ADAL" clId="{118ABA81-88AC-48AA-88B0-79D2A9316964}" dt="2021-04-08T20:54:53.334" v="104" actId="47"/>
        <pc:sldMkLst>
          <pc:docMk/>
          <pc:sldMk cId="4219494486" sldId="506"/>
        </pc:sldMkLst>
      </pc:sldChg>
      <pc:sldChg chg="modSp">
        <pc:chgData name="Beem, Corinn" userId="c940195d-46ad-491a-b089-963483842aae" providerId="ADAL" clId="{118ABA81-88AC-48AA-88B0-79D2A9316964}" dt="2021-04-08T20:55:27.070" v="106"/>
        <pc:sldMkLst>
          <pc:docMk/>
          <pc:sldMk cId="3544745729" sldId="511"/>
        </pc:sldMkLst>
        <pc:spChg chg="mod">
          <ac:chgData name="Beem, Corinn" userId="c940195d-46ad-491a-b089-963483842aae" providerId="ADAL" clId="{118ABA81-88AC-48AA-88B0-79D2A9316964}" dt="2021-04-08T20:55:27.070" v="106"/>
          <ac:spMkLst>
            <pc:docMk/>
            <pc:sldMk cId="3544745729" sldId="511"/>
            <ac:spMk id="5" creationId="{3E532E98-B6B5-4ACC-BAF8-6B4F7E7C68E3}"/>
          </ac:spMkLst>
        </pc:spChg>
      </pc:sldChg>
      <pc:sldChg chg="modSp mod">
        <pc:chgData name="Beem, Corinn" userId="c940195d-46ad-491a-b089-963483842aae" providerId="ADAL" clId="{118ABA81-88AC-48AA-88B0-79D2A9316964}" dt="2021-04-08T20:55:47.830" v="112" actId="20577"/>
        <pc:sldMkLst>
          <pc:docMk/>
          <pc:sldMk cId="4189796286" sldId="513"/>
        </pc:sldMkLst>
        <pc:spChg chg="mod">
          <ac:chgData name="Beem, Corinn" userId="c940195d-46ad-491a-b089-963483842aae" providerId="ADAL" clId="{118ABA81-88AC-48AA-88B0-79D2A9316964}" dt="2021-04-08T20:55:47.830" v="112" actId="20577"/>
          <ac:spMkLst>
            <pc:docMk/>
            <pc:sldMk cId="4189796286" sldId="513"/>
            <ac:spMk id="6" creationId="{7ADE84E5-34FE-4C41-9602-1621F6B66961}"/>
          </ac:spMkLst>
        </pc:spChg>
      </pc:sldChg>
      <pc:sldChg chg="modSp">
        <pc:chgData name="Beem, Corinn" userId="c940195d-46ad-491a-b089-963483842aae" providerId="ADAL" clId="{118ABA81-88AC-48AA-88B0-79D2A9316964}" dt="2021-04-08T20:50:55.026" v="0"/>
        <pc:sldMkLst>
          <pc:docMk/>
          <pc:sldMk cId="4291394701" sldId="540"/>
        </pc:sldMkLst>
        <pc:spChg chg="mod">
          <ac:chgData name="Beem, Corinn" userId="c940195d-46ad-491a-b089-963483842aae" providerId="ADAL" clId="{118ABA81-88AC-48AA-88B0-79D2A9316964}" dt="2021-04-08T20:50:55.026" v="0"/>
          <ac:spMkLst>
            <pc:docMk/>
            <pc:sldMk cId="4291394701" sldId="540"/>
            <ac:spMk id="2" creationId="{D85898C7-A09F-41F6-AAC4-07C7EEEB728B}"/>
          </ac:spMkLst>
        </pc:spChg>
      </pc:sldChg>
      <pc:sldChg chg="modSp mod modNotesTx">
        <pc:chgData name="Beem, Corinn" userId="c940195d-46ad-491a-b089-963483842aae" providerId="ADAL" clId="{118ABA81-88AC-48AA-88B0-79D2A9316964}" dt="2021-04-12T11:41:42.918" v="118" actId="6549"/>
        <pc:sldMkLst>
          <pc:docMk/>
          <pc:sldMk cId="3283148454" sldId="556"/>
        </pc:sldMkLst>
        <pc:spChg chg="mod">
          <ac:chgData name="Beem, Corinn" userId="c940195d-46ad-491a-b089-963483842aae" providerId="ADAL" clId="{118ABA81-88AC-48AA-88B0-79D2A9316964}" dt="2021-04-12T11:41:42.918" v="118" actId="6549"/>
          <ac:spMkLst>
            <pc:docMk/>
            <pc:sldMk cId="3283148454" sldId="556"/>
            <ac:spMk id="42" creationId="{09451B0F-CEAE-43AA-AC61-E0C09AB31722}"/>
          </ac:spMkLst>
        </pc:spChg>
      </pc:sldChg>
      <pc:sldChg chg="del">
        <pc:chgData name="Beem, Corinn" userId="c940195d-46ad-491a-b089-963483842aae" providerId="ADAL" clId="{118ABA81-88AC-48AA-88B0-79D2A9316964}" dt="2021-04-08T20:55:12.344" v="105" actId="2696"/>
        <pc:sldMkLst>
          <pc:docMk/>
          <pc:sldMk cId="4009573612" sldId="557"/>
        </pc:sldMkLst>
      </pc:sldChg>
      <pc:sldChg chg="modSp mod modNotesTx">
        <pc:chgData name="Beem, Corinn" userId="c940195d-46ad-491a-b089-963483842aae" providerId="ADAL" clId="{118ABA81-88AC-48AA-88B0-79D2A9316964}" dt="2021-04-08T20:52:26.203" v="102" actId="313"/>
        <pc:sldMkLst>
          <pc:docMk/>
          <pc:sldMk cId="1503661817" sldId="558"/>
        </pc:sldMkLst>
        <pc:spChg chg="mod">
          <ac:chgData name="Beem, Corinn" userId="c940195d-46ad-491a-b089-963483842aae" providerId="ADAL" clId="{118ABA81-88AC-48AA-88B0-79D2A9316964}" dt="2021-04-08T20:51:08.694" v="3" actId="20577"/>
          <ac:spMkLst>
            <pc:docMk/>
            <pc:sldMk cId="1503661817" sldId="558"/>
            <ac:spMk id="2" creationId="{D4A1F4AB-06D3-41C7-A09F-523B103E846F}"/>
          </ac:spMkLst>
        </pc:spChg>
        <pc:spChg chg="mod">
          <ac:chgData name="Beem, Corinn" userId="c940195d-46ad-491a-b089-963483842aae" providerId="ADAL" clId="{118ABA81-88AC-48AA-88B0-79D2A9316964}" dt="2021-04-08T20:51:23.461" v="6" actId="6549"/>
          <ac:spMkLst>
            <pc:docMk/>
            <pc:sldMk cId="1503661817" sldId="558"/>
            <ac:spMk id="37" creationId="{D75644BC-53EB-4AF2-A3A5-26E88A22BB8C}"/>
          </ac:spMkLst>
        </pc:spChg>
        <pc:spChg chg="mod">
          <ac:chgData name="Beem, Corinn" userId="c940195d-46ad-491a-b089-963483842aae" providerId="ADAL" clId="{118ABA81-88AC-48AA-88B0-79D2A9316964}" dt="2021-04-08T20:51:32.660" v="20" actId="20577"/>
          <ac:spMkLst>
            <pc:docMk/>
            <pc:sldMk cId="1503661817" sldId="558"/>
            <ac:spMk id="38" creationId="{5A6BADBE-CE4A-4C98-A48D-9DBDD1BE71D5}"/>
          </ac:spMkLst>
        </pc:spChg>
        <pc:spChg chg="mod">
          <ac:chgData name="Beem, Corinn" userId="c940195d-46ad-491a-b089-963483842aae" providerId="ADAL" clId="{118ABA81-88AC-48AA-88B0-79D2A9316964}" dt="2021-04-08T20:51:42.389" v="34" actId="20577"/>
          <ac:spMkLst>
            <pc:docMk/>
            <pc:sldMk cId="1503661817" sldId="558"/>
            <ac:spMk id="39" creationId="{5249E791-5DF4-48F1-B804-0AF87B3ED6B2}"/>
          </ac:spMkLst>
        </pc:spChg>
        <pc:spChg chg="mod">
          <ac:chgData name="Beem, Corinn" userId="c940195d-46ad-491a-b089-963483842aae" providerId="ADAL" clId="{118ABA81-88AC-48AA-88B0-79D2A9316964}" dt="2021-04-08T20:51:53.893" v="54" actId="20577"/>
          <ac:spMkLst>
            <pc:docMk/>
            <pc:sldMk cId="1503661817" sldId="558"/>
            <ac:spMk id="40" creationId="{BABD2D6F-67C6-428E-9B6E-575730D25AB1}"/>
          </ac:spMkLst>
        </pc:spChg>
      </pc:sldChg>
      <pc:sldChg chg="addSp modSp">
        <pc:chgData name="Beem, Corinn" userId="c940195d-46ad-491a-b089-963483842aae" providerId="ADAL" clId="{118ABA81-88AC-48AA-88B0-79D2A9316964}" dt="2021-04-08T20:56:28.441" v="114" actId="14826"/>
        <pc:sldMkLst>
          <pc:docMk/>
          <pc:sldMk cId="2489502936" sldId="559"/>
        </pc:sldMkLst>
        <pc:spChg chg="mod">
          <ac:chgData name="Beem, Corinn" userId="c940195d-46ad-491a-b089-963483842aae" providerId="ADAL" clId="{118ABA81-88AC-48AA-88B0-79D2A9316964}" dt="2021-04-08T20:54:40.381" v="103"/>
          <ac:spMkLst>
            <pc:docMk/>
            <pc:sldMk cId="2489502936" sldId="559"/>
            <ac:spMk id="2" creationId="{D4A1F4AB-06D3-41C7-A09F-523B103E846F}"/>
          </ac:spMkLst>
        </pc:spChg>
        <pc:picChg chg="add mod">
          <ac:chgData name="Beem, Corinn" userId="c940195d-46ad-491a-b089-963483842aae" providerId="ADAL" clId="{118ABA81-88AC-48AA-88B0-79D2A9316964}" dt="2021-04-08T20:56:28.441" v="114" actId="14826"/>
          <ac:picMkLst>
            <pc:docMk/>
            <pc:sldMk cId="2489502936" sldId="559"/>
            <ac:picMk id="3" creationId="{34EF5B23-7FB8-4ABB-819A-C1A8DD099744}"/>
          </ac:picMkLst>
        </pc:picChg>
      </pc:sldChg>
      <pc:sldChg chg="del">
        <pc:chgData name="Beem, Corinn" userId="c940195d-46ad-491a-b089-963483842aae" providerId="ADAL" clId="{118ABA81-88AC-48AA-88B0-79D2A9316964}" dt="2021-04-12T11:41:52.556" v="119" actId="2696"/>
        <pc:sldMkLst>
          <pc:docMk/>
          <pc:sldMk cId="2567304182" sldId="560"/>
        </pc:sldMkLst>
      </pc:sldChg>
    </pc:docChg>
  </pc:docChgLst>
  <pc:docChgLst>
    <pc:chgData name="Sheth, Rohan" userId="0b6da9f0-4e13-4f6a-80ee-55c9a7700dcb" providerId="ADAL" clId="{811E5722-6B55-4C01-8F89-1EE6AA0B2F79}"/>
    <pc:docChg chg="modSld">
      <pc:chgData name="Sheth, Rohan" userId="0b6da9f0-4e13-4f6a-80ee-55c9a7700dcb" providerId="ADAL" clId="{811E5722-6B55-4C01-8F89-1EE6AA0B2F79}" dt="2021-04-20T22:08:28.043" v="18" actId="20577"/>
      <pc:docMkLst>
        <pc:docMk/>
      </pc:docMkLst>
      <pc:sldChg chg="modSp mod">
        <pc:chgData name="Sheth, Rohan" userId="0b6da9f0-4e13-4f6a-80ee-55c9a7700dcb" providerId="ADAL" clId="{811E5722-6B55-4C01-8F89-1EE6AA0B2F79}" dt="2021-04-20T22:08:18.267" v="12" actId="20577"/>
        <pc:sldMkLst>
          <pc:docMk/>
          <pc:sldMk cId="3544745729" sldId="511"/>
        </pc:sldMkLst>
        <pc:spChg chg="mod">
          <ac:chgData name="Sheth, Rohan" userId="0b6da9f0-4e13-4f6a-80ee-55c9a7700dcb" providerId="ADAL" clId="{811E5722-6B55-4C01-8F89-1EE6AA0B2F79}" dt="2021-04-20T22:08:18.267" v="12" actId="20577"/>
          <ac:spMkLst>
            <pc:docMk/>
            <pc:sldMk cId="3544745729" sldId="511"/>
            <ac:spMk id="5" creationId="{3E532E98-B6B5-4ACC-BAF8-6B4F7E7C68E3}"/>
          </ac:spMkLst>
        </pc:spChg>
      </pc:sldChg>
      <pc:sldChg chg="modSp mod">
        <pc:chgData name="Sheth, Rohan" userId="0b6da9f0-4e13-4f6a-80ee-55c9a7700dcb" providerId="ADAL" clId="{811E5722-6B55-4C01-8F89-1EE6AA0B2F79}" dt="2021-04-20T22:08:28.043" v="18" actId="20577"/>
        <pc:sldMkLst>
          <pc:docMk/>
          <pc:sldMk cId="4189796286" sldId="513"/>
        </pc:sldMkLst>
        <pc:spChg chg="mod">
          <ac:chgData name="Sheth, Rohan" userId="0b6da9f0-4e13-4f6a-80ee-55c9a7700dcb" providerId="ADAL" clId="{811E5722-6B55-4C01-8F89-1EE6AA0B2F79}" dt="2021-04-20T22:08:28.043" v="18" actId="20577"/>
          <ac:spMkLst>
            <pc:docMk/>
            <pc:sldMk cId="4189796286" sldId="513"/>
            <ac:spMk id="6" creationId="{7ADE84E5-34FE-4C41-9602-1621F6B66961}"/>
          </ac:spMkLst>
        </pc:spChg>
      </pc:sldChg>
      <pc:sldChg chg="modSp mod modNotesTx">
        <pc:chgData name="Sheth, Rohan" userId="0b6da9f0-4e13-4f6a-80ee-55c9a7700dcb" providerId="ADAL" clId="{811E5722-6B55-4C01-8F89-1EE6AA0B2F79}" dt="2021-04-20T22:07:17.674" v="11" actId="20577"/>
        <pc:sldMkLst>
          <pc:docMk/>
          <pc:sldMk cId="1315159800" sldId="562"/>
        </pc:sldMkLst>
        <pc:spChg chg="mod">
          <ac:chgData name="Sheth, Rohan" userId="0b6da9f0-4e13-4f6a-80ee-55c9a7700dcb" providerId="ADAL" clId="{811E5722-6B55-4C01-8F89-1EE6AA0B2F79}" dt="2021-04-20T22:07:14.042"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Livingston Municipal Airport created 7 jobs earning $331 thousand in payroll, contributed $433 thousand in value added, and generated a total economic output of $734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Livingston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Livingston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$331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$433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$734</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Livingston Municipal Airport Is </a:t>
            </a:r>
            <a:br>
              <a:rPr lang="en-US" dirty="0"/>
            </a:br>
            <a:r>
              <a:rPr lang="en-US" dirty="0"/>
              <a:t>Just Local?</a:t>
            </a:r>
          </a:p>
        </p:txBody>
      </p:sp>
      <p:pic>
        <p:nvPicPr>
          <p:cNvPr id="3" name="Picture 2">
            <a:extLst>
              <a:ext uri="{FF2B5EF4-FFF2-40B4-BE49-F238E27FC236}">
                <a16:creationId xmlns:a16="http://schemas.microsoft.com/office/drawing/2014/main" id="{34EF5B23-7FB8-4ABB-819A-C1A8DD0997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8" y="1700377"/>
            <a:ext cx="7655559" cy="500774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Livingston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a:solidFill>
                  <a:srgbClr val="EF3125"/>
                </a:solidFill>
              </a:rPr>
              <a:t>8A3 </a:t>
            </a:r>
            <a:r>
              <a:rPr lang="en-US" sz="2800" b="1" dirty="0">
                <a:solidFill>
                  <a:srgbClr val="EF3125"/>
                </a:solidFill>
              </a:rPr>
              <a:t>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05D59F5E-271F-447C-A22D-15008E4D3D90}">
  <ds:schemaRefs>
    <ds:schemaRef ds:uri="http://schemas.microsoft.com/office/2006/metadata/properties"/>
    <ds:schemaRef ds:uri="c18e8617-fc0f-4dda-a87a-c0ec120ddf92"/>
    <ds:schemaRef ds:uri="b2e1dacc-c954-4408-aa44-64ef90b7ce3a"/>
    <ds:schemaRef ds:uri="http://purl.org/dc/dcmitype/"/>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52860726-b653-4eba-8fc1-cfbf91000526"/>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3057</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Livingston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Livingston Municipal Airport  Impacts</vt:lpstr>
      <vt:lpstr>Think Livingston Municipal Airport Is  Just Local?</vt:lpstr>
      <vt:lpstr>Tax Analysis</vt:lpstr>
      <vt:lpstr>Statewide Tax Impacts</vt:lpstr>
      <vt:lpstr>Additional  Aviation Benefits</vt:lpstr>
      <vt:lpstr>Case  Studies</vt:lpstr>
      <vt:lpstr>Livingston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2021-04-20T22:08:38Z</dcterms:modified>
</cp:coreProperties>
</file>